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8" r:id="rId7"/>
    <p:sldId id="314" r:id="rId8"/>
    <p:sldId id="315" r:id="rId9"/>
    <p:sldId id="316" r:id="rId10"/>
    <p:sldId id="317" r:id="rId11"/>
    <p:sldId id="320" r:id="rId12"/>
    <p:sldId id="318" r:id="rId13"/>
    <p:sldId id="319" r:id="rId14"/>
    <p:sldId id="321" r:id="rId15"/>
    <p:sldId id="31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hamedBatran/-intern2grow_Tasks/blob/main/Task1/orders_Sales%20Dashboard.pbix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ohamedBatran/-intern2grow_Tasks/blob/main/Task1/sales_analysis.ipynb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Mohamed Batran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8"/>
            <a:ext cx="6190488" cy="1081580"/>
          </a:xfrm>
        </p:spPr>
        <p:txBody>
          <a:bodyPr>
            <a:noAutofit/>
          </a:bodyPr>
          <a:lstStyle/>
          <a:p>
            <a:r>
              <a:rPr lang="en-US" sz="4000" dirty="0"/>
              <a:t>Analysis Output Cont.</a:t>
            </a:r>
            <a:br>
              <a:rPr lang="en-US" sz="4000" dirty="0"/>
            </a:br>
            <a:r>
              <a:rPr lang="en-US" sz="4000" dirty="0"/>
              <a:t>Sales 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Content Placeholder 1" title="Microsoft Power BI">
                <a:extLst>
                  <a:ext uri="{FF2B5EF4-FFF2-40B4-BE49-F238E27FC236}">
                    <a16:creationId xmlns:a16="http://schemas.microsoft.com/office/drawing/2014/main" id="{44D9E67D-C1B7-B81C-D305-709FCE3CBD2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5961892"/>
                  </p:ext>
                </p:extLst>
              </p:nvPr>
            </p:nvGraphicFramePr>
            <p:xfrm>
              <a:off x="473075" y="2530135"/>
              <a:ext cx="6978890" cy="40809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ontent Placeholder 1" title="Microsoft Power BI">
                <a:extLst>
                  <a:ext uri="{FF2B5EF4-FFF2-40B4-BE49-F238E27FC236}">
                    <a16:creationId xmlns:a16="http://schemas.microsoft.com/office/drawing/2014/main" id="{44D9E67D-C1B7-B81C-D305-709FCE3CB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075" y="2530135"/>
                <a:ext cx="6978890" cy="408095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ADE816-ECD5-05C7-4664-45B23F8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947BBA-508C-9BB6-1CF5-C8F93648BC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3AA96F-0B0B-EFA7-E486-A88BE312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600" dirty="0"/>
              <a:t>Analysis Output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5A300-7C46-1118-954D-A08C70C9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Power BI Dashboard from here: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https://github.com/MohamedBatran/-intern2grow_Tasks/blob/main/Task1/orders_Sales%20Dashboard.pbix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BA6A6-56AE-78A4-F4FA-652665D6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D3A99-A6C6-41F7-41D8-DBA9F03C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7" y="1801367"/>
            <a:ext cx="4745417" cy="492010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After the analysis I got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Smartphones are the most revenue-generating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Electronics are the most revenue-generating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Quarter 3 Is the most revenue-generating quarters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Quarter 2 Is the lowest revenue-generating quarters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Laptops is the highest avg price and T-shirts is the 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Clothing category is the best-selling category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shoes category is the lowest selling category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T-shirts Product is the best-selling category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Laptops product is the lowest selling category </a:t>
            </a:r>
          </a:p>
          <a:p>
            <a:endParaRPr lang="en-US" sz="1600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Mohamed Batran</a:t>
            </a:r>
          </a:p>
          <a:p>
            <a:r>
              <a:rPr lang="en-US" dirty="0"/>
              <a:t>batranmohamed001@gmail.com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/>
              <a:t>Introduction</a:t>
            </a:r>
          </a:p>
          <a:p>
            <a:pPr algn="r"/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Define The Data 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Analysis Tools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Analysis Output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This Presentation is about analytics for Sales dataset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Our goals of these analytics is discovering a lot of important insights and information that will help us for Business Growth and to reach to criteria to increase our sales using methods and patterns , and this we will achieve it by accurate analysis ,so this is my mission.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848883"/>
          </a:xfrm>
        </p:spPr>
        <p:txBody>
          <a:bodyPr>
            <a:normAutofit/>
          </a:bodyPr>
          <a:lstStyle/>
          <a:p>
            <a:r>
              <a:rPr lang="en-US" sz="4800" dirty="0"/>
              <a:t>Define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302509"/>
            <a:ext cx="6190488" cy="4266968"/>
          </a:xfrm>
        </p:spPr>
        <p:txBody>
          <a:bodyPr/>
          <a:lstStyle/>
          <a:p>
            <a:r>
              <a:rPr lang="en-US" sz="1900" dirty="0"/>
              <a:t>So, Our dataset has 369 rows and 6 columns (date, product, category, revenue, quantity, price)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The data column is column for orders date and all orders in our data are in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Product column is for products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Category column is to show each category for each product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Revenue is for profit and it equal quantity*price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quantity is number of pieces that sold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Finally, price column is for products prices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75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848883"/>
          </a:xfrm>
        </p:spPr>
        <p:txBody>
          <a:bodyPr>
            <a:normAutofit/>
          </a:bodyPr>
          <a:lstStyle/>
          <a:p>
            <a:r>
              <a:rPr lang="en-US" sz="4800" dirty="0"/>
              <a:t>Analysis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302509"/>
            <a:ext cx="6190488" cy="4266968"/>
          </a:xfrm>
        </p:spPr>
        <p:txBody>
          <a:bodyPr/>
          <a:lstStyle/>
          <a:p>
            <a:r>
              <a:rPr lang="en-US" dirty="0"/>
              <a:t>In this Project I used 2 important tools that helped me in analysis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Python: I used python packages for statistical analysis and visualization like NumPy, pandas, seaborn, matplotlib and plotly using Jupiter notebook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Microsoft Power BI: I used Power BI for building interactive dashboard and to show important numbers and measures that can will give stockholders important hints about the business and it is growth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0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848883"/>
          </a:xfrm>
        </p:spPr>
        <p:txBody>
          <a:bodyPr>
            <a:normAutofit/>
          </a:bodyPr>
          <a:lstStyle/>
          <a:p>
            <a:r>
              <a:rPr lang="en-US" sz="4800" dirty="0"/>
              <a:t>Analysis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302509"/>
            <a:ext cx="6190488" cy="4266968"/>
          </a:xfrm>
        </p:spPr>
        <p:txBody>
          <a:bodyPr/>
          <a:lstStyle/>
          <a:p>
            <a:r>
              <a:rPr lang="en-US" b="1" dirty="0"/>
              <a:t>After analysis I got this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Revenue By Year = 751744.5652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product has the highest revenue is</a:t>
            </a:r>
            <a:r>
              <a:rPr lang="en-US" dirty="0"/>
              <a:t> Smartphones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Generated Revenue for Smartphones = 7200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quantity =  5360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Category had the highest revenue is </a:t>
            </a:r>
            <a:r>
              <a:rPr lang="en-US" dirty="0"/>
              <a:t>Electronics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Generated Revenue for Electronics = 7200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average_revenue_per_sale =  2042.784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ADE816-ECD5-05C7-4664-45B23F8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6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8"/>
            <a:ext cx="6190488" cy="81524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Analysis Output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802166"/>
            <a:ext cx="6190488" cy="5055833"/>
          </a:xfrm>
        </p:spPr>
        <p:txBody>
          <a:bodyPr/>
          <a:lstStyle/>
          <a:p>
            <a:r>
              <a:rPr lang="en-US" dirty="0"/>
              <a:t>average price per each product</a:t>
            </a:r>
          </a:p>
          <a:p>
            <a:r>
              <a:rPr lang="en-US" sz="1400" b="1" dirty="0"/>
              <a:t>Product</a:t>
            </a:r>
            <a:r>
              <a:rPr lang="en-US" sz="1200" dirty="0"/>
              <a:t> 			</a:t>
            </a:r>
            <a:r>
              <a:rPr lang="en-US" sz="1400" b="1" dirty="0" err="1"/>
              <a:t>avg.Price</a:t>
            </a:r>
            <a:endParaRPr lang="en-US" sz="1400" b="1" dirty="0"/>
          </a:p>
          <a:p>
            <a:r>
              <a:rPr lang="en-US" sz="1200" dirty="0"/>
              <a:t>Laptop			1200</a:t>
            </a:r>
          </a:p>
          <a:p>
            <a:r>
              <a:rPr lang="en-US" sz="1200" dirty="0"/>
              <a:t>Smartphones		600</a:t>
            </a:r>
          </a:p>
          <a:p>
            <a:r>
              <a:rPr lang="en-US" sz="1200" dirty="0"/>
              <a:t>Tablet			400</a:t>
            </a:r>
          </a:p>
          <a:p>
            <a:r>
              <a:rPr lang="en-US" sz="1200" dirty="0"/>
              <a:t>Smartwatch			200</a:t>
            </a:r>
          </a:p>
          <a:p>
            <a:r>
              <a:rPr lang="en-US" sz="1200" dirty="0"/>
              <a:t>Watch			152</a:t>
            </a:r>
          </a:p>
          <a:p>
            <a:r>
              <a:rPr lang="en-US" sz="1200" dirty="0"/>
              <a:t>Coat			100</a:t>
            </a:r>
          </a:p>
          <a:p>
            <a:r>
              <a:rPr lang="en-US" sz="1200" dirty="0"/>
              <a:t>Headphones			100</a:t>
            </a:r>
          </a:p>
          <a:p>
            <a:r>
              <a:rPr lang="en-US" sz="1200" dirty="0"/>
              <a:t>Sneakers			80</a:t>
            </a:r>
          </a:p>
          <a:p>
            <a:r>
              <a:rPr lang="en-US" sz="1200" dirty="0"/>
              <a:t>Backpack			50</a:t>
            </a:r>
          </a:p>
          <a:p>
            <a:r>
              <a:rPr lang="en-US" sz="1200" dirty="0"/>
              <a:t>Jeans			50</a:t>
            </a:r>
          </a:p>
          <a:p>
            <a:r>
              <a:rPr lang="en-US" sz="1200" dirty="0"/>
              <a:t>Wallet 			45.1</a:t>
            </a:r>
          </a:p>
          <a:p>
            <a:r>
              <a:rPr lang="en-US" sz="1200" dirty="0"/>
              <a:t>Hoodie			40</a:t>
            </a:r>
          </a:p>
          <a:p>
            <a:r>
              <a:rPr lang="en-US" sz="1200" dirty="0"/>
              <a:t>T-shirt			20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ADE816-ECD5-05C7-4664-45B23F8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4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8"/>
            <a:ext cx="6190488" cy="81524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Analysis Output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802167"/>
            <a:ext cx="6190488" cy="4554184"/>
          </a:xfrm>
        </p:spPr>
        <p:txBody>
          <a:bodyPr>
            <a:normAutofit/>
          </a:bodyPr>
          <a:lstStyle/>
          <a:p>
            <a:r>
              <a:rPr lang="en-US" b="1" dirty="0"/>
              <a:t>Total Revenue Per Each quarter </a:t>
            </a:r>
            <a:r>
              <a:rPr lang="en-US" dirty="0"/>
              <a:t>:</a:t>
            </a:r>
          </a:p>
          <a:p>
            <a:r>
              <a:rPr lang="de-DE" dirty="0"/>
              <a:t>Quarter	Total Revenue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    		182100.00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   	 	177384.57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3    		197680.00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4    		194580.00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ADE816-ECD5-05C7-4664-45B23F8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2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8"/>
            <a:ext cx="6190488" cy="81524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Analysis Output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802166"/>
            <a:ext cx="6190488" cy="3701989"/>
          </a:xfrm>
        </p:spPr>
        <p:txBody>
          <a:bodyPr>
            <a:normAutofit/>
          </a:bodyPr>
          <a:lstStyle/>
          <a:p>
            <a:r>
              <a:rPr lang="en-US" dirty="0"/>
              <a:t>In python notebook there are another analysis and visualizations that cover a lot of important insights about our data and will help to understand business sales and you can check it</a:t>
            </a:r>
          </a:p>
          <a:p>
            <a:r>
              <a:rPr lang="en-US" dirty="0"/>
              <a:t>Notebook Link:</a:t>
            </a:r>
          </a:p>
          <a:p>
            <a:r>
              <a:rPr lang="en-US" dirty="0">
                <a:hlinkClick r:id="rId2"/>
              </a:rPr>
              <a:t>https://github.com/MohamedBatran/-intern2grow_Tasks/blob/main/Task1/sales_analysis.ipynb</a:t>
            </a:r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0ADE816-ECD5-05C7-4664-45B23F8C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882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webextension1.xml><?xml version="1.0" encoding="utf-8"?>
<we:webextension xmlns:we="http://schemas.microsoft.com/office/webextensions/webextension/2010/11" id="{EF2AB73B-247D-43CA-A400-8E2A2200A1AB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24FF2B89-4E71-492F-85B3-77754F2EAB0A&quot;"/>
    <we:property name="reportUrl" value="&quot;/groups/me/reports/ecc8e74b-26f3-4867-b55b-31efa457ade2/ReportSection?experience=power-bi&quot;"/>
    <we:property name="reportName" value="&quot;orders_Sales Dashboard&quot;"/>
    <we:property name="reportState" value="&quot;CONNECTED&quot;"/>
    <we:property name="embedUrl" value="&quot;/reportEmbed?reportId=ecc8e74b-26f3-4867-b55b-31efa457ade2&amp;config=eyJjbHVzdGVyVXJsIjoiaHR0cHM6Ly9XQUJJLVdFU1QtRVVST1BFLUQtUFJJTUFSWS1yZWRpcmVjdC5hbmFseXNpcy53aW5kb3dzLm5ldCIsImVtYmVkRmVhdHVyZXMiOnsibW9kZXJuRW1iZWQiOnRydWUsInVzYWdlTWV0cmljc1ZOZXh0Ijp0cnVlfX0%3D&amp;disableSensitivityBanner=true&quot;"/>
    <we:property name="pageName" value="&quot;ReportSection&quot;"/>
    <we:property name="pageDisplayName" value="&quot;Page 1&quot;"/>
    <we:property name="datasetId" value="&quot;6aadd6d9-db75-4a76-accc-807a1a7cf3fd&quot;"/>
    <we:property name="backgroundColor" value="&quot;#FFFFFF&quot;"/>
    <we:property name="bookmark" value="&quot;H4sIAAAAAAAAA+1Yy07cMBT9lcobNlEV5zU2O5jSVVshQGyqUXVjX4dAiFPHAaZo/r12MgMdCkWazvASWSXn3tzXOY6TXBNZtk0F029wjmSb7Gp9dg7m7AMlAamXMR6GKok5KJZxnqRRxAVzXrqxpa5bsn1NLJgC7XHZdlD5gA78PgkIVNU+FP5KQdViQBo0ra6hKn/h4OxM1nQ4CwheNZU24EMeWrDow144d3ftSqEfY5cRhC0v8BCFHdADbLSxi+uAtMNZX9KyzQfrE451baGsXWCPsUQAMoUipSqRsUpDTDyuysrOXfLp3lVjXD+uy2njxzJ21RXalAIq0tdtsG3nSca66s77s70l/FB3RuABqt5U29JOXaQWKmx/SLBAZm4E+0a7AfUWMeSY9viJvhwbdIgk2+EsuClkR15ALRx6t4qdojBYwKLzvY2U+LODwcnjn7t6Pujw74onDmnLuqjmpN+ycTQ0koMZn4CxXlT5qaPMT97dpI1Eszvth/+pNAsuo+BO6c/c72yykKZzP/1Dg+MFi76BDUhjMvM2JXDEeexWaaoYYzKM8uhREb8W7QRPuuwao2Un7D2r7l3D69Tw7ZwHCVPKQUCseKyiWKk0Z0KuLuGvCG1n8P/LPNIWqgO8wLrDVTRRQFfgqoLYVBd+5AEJBZduI6eYg0wzJWkk0jfz0NgsMc++Uj0EGDPIYJSzaKQSNUpFyF44f417duOdfuibJO+BTgfmch5xLlAlWZYwzgBwFL5C5l7zXt1aEGcod9wtL3/PfmD4z7thc5BAeTLKwgTjUSYZZfxdxGv9zntX8eY/nWgmaRoxloa5YrGiuaL0URk/hS6k/wOyiiYqN2azpARyjqboXyP7RL6RZkhU4mDXsjdj3+c1+VK63ofYx1B1PuzWLtpLxHrLvz/O97EH5EXvymvNI3lQMX2t7Vr1Mk85aEUkqUiRjZIcFadZnAHkPs4/+bB4ZXN9tbw0++N+inRn2wYE7kON91DlKIJaonyErv5v2w1Vs9lviOYVt+0TAAA=&quot;"/>
    <we:property name="initialStateBookmark" value="&quot;H4sIAAAAAAAAA+1YW0/bMBT+K5Nf9hJNcW51eCsde2FcBIiXCaET+zgE0jhznEKH+t9nJy2sHQyJUW4iT/F3nHP7PseJr4komrqE6S6MkWyQTaUuxqAvPlHikWqO7e1t7wwPtk93hztbFla1KVTVkI1rYkDnaI6LpoXSebDgjxOPQFnuQ+5GEsoGPVKjblQFZfEL+8nWZHSLM4/gVV0qDc7loQGDzu3ETrdjG5t+CW1E4KaY4CFy06MHWCttFmOPNP1dl9KyzTnrAo5UZaCorGOHsYgDMok8pjISoYx9jBwui9LMp2TTrata23psldPa9WFks8uVLjiUpMtbY9PMg4xU2Y67u60l/FC1muMBys5UmcJMracGSmxOBRggM9uCfa1sgzoL72NMO/xMXY40WkSQDX/m3SQyFBOouEVXsxjmucYcFpVvrSXFny30kxz+ra3mjfb/zvjEIk1R5eWc9Fs2jvpCMtCjM9DGiSo7t5S5ztuHlBaoN6dd878WesFl4K2k/sL1zk4W0rTTz//Q4GjBoitgDdI4mTmb5DhI0zD1/VgyxoQfZMGDIn4r2vGeddnVWomWmztW3YeGn1LDt33uJUxpChxCmYYyCKWMM8bF4yW8g9C0Gv8/zSNloDzACVYtPkYTObQ5PlYQ66rCtdwjPk9FEKQUMxBxIgUNePxuXhrrJebFV6qDAEMGCQwyFgxkJAcx99kr56+2725cqYe+S/LuqbRnLkuDNOUooySJWMoAcOC/Qebe8l7dGOAXKIb2kde/Z9/T/JfdsFMQQNNokPgRhoNEMMrSDxE/6X/eh4rX/+tEE0HjgLHYzyQLJc0kpQ/K+Dl0IdwJyGM0Udo26yUlkDHqvPuM7AK5Quo+UIG9XYnOjF2d1+R7YWvvfR9D2Tq3nzfRXCJWn93343wfu0dedFVeT9ySexXT5do8qV7mIXut8CjmMbJBlKFMaRImAJnz808+DF6ZTF0tL83uupsi1ZqmBo77UOEdVFmKoBIoHqCrO20jXRCbTZGVD/HrzuBuqJ3NfgM4JcMgDhQAAA==&quot;"/>
    <we:property name="isFooterCollapsed" value="true"/>
    <we:property name="isFiltersActionButtonVisible" value="true"/>
    <we:property name="reportEmbeddedTime" value="&quot;2023-08-30T17:54:05.841Z&quot;"/>
    <we:property name="creatorTenantId" value="&quot;d1aad15a-5724-45cd-a320-5e75718fa6bd&quot;"/>
    <we:property name="creatorUserId" value="&quot;10032001082AB90C&quot;"/>
    <we:property name="creatorSessionId" value="&quot;9e09a6ea-cf03-4c4e-b402-67113640ccd2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4A67D12-FAB5-406C-9279-3EAA5A20A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{0092E6CA-3D23-4D47-B588-B635779F75D4}tf89338750_win32</Template>
  <TotalTime>99</TotalTime>
  <Words>627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Custom</vt:lpstr>
      <vt:lpstr>Sales Analysis</vt:lpstr>
      <vt:lpstr>Agenda</vt:lpstr>
      <vt:lpstr>Introduction</vt:lpstr>
      <vt:lpstr>Define The Data</vt:lpstr>
      <vt:lpstr>Analysis Tools</vt:lpstr>
      <vt:lpstr>Analysis Output</vt:lpstr>
      <vt:lpstr>Analysis Output Cont.</vt:lpstr>
      <vt:lpstr>Analysis Output Cont.</vt:lpstr>
      <vt:lpstr>Analysis Output Cont.</vt:lpstr>
      <vt:lpstr>Analysis Output Cont. Sales Dashboard</vt:lpstr>
      <vt:lpstr>Analysis Output Cont.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Analysis</dc:title>
  <dc:creator>mohamed batran</dc:creator>
  <cp:lastModifiedBy>mohamed batran</cp:lastModifiedBy>
  <cp:revision>2</cp:revision>
  <dcterms:created xsi:type="dcterms:W3CDTF">2023-08-30T16:43:01Z</dcterms:created>
  <dcterms:modified xsi:type="dcterms:W3CDTF">2023-08-30T21:27:23Z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